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539BA-F35F-47B4-BB66-2C97CFA80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BD806-DA8C-4187-8E83-779750631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267FE-9A50-45BF-A6A0-3E1C7E65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18A-9A3F-4655-827F-FA0EB5DEA3AA}" type="datetimeFigureOut">
              <a:rPr lang="en-ZA" smtClean="0"/>
              <a:t>05/04/2022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0D939-F6A5-4B7E-8574-63A4B2CCB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67B8D-77A6-4CE6-847A-983861EB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74C-784B-4B51-915C-77E0B541519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7525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44DA5-97FB-4EC1-A4BC-ABFD87538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10A9CF-B814-47D4-9476-67E43A35D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FC448-FC11-4E62-8ECA-011A1616E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18A-9A3F-4655-827F-FA0EB5DEA3AA}" type="datetimeFigureOut">
              <a:rPr lang="en-ZA" smtClean="0"/>
              <a:t>05/04/2022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E701E-8E5B-4E95-9C25-9F8DD3C6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2A6C4-BB28-45D8-97C0-86E530AF4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74C-784B-4B51-915C-77E0B541519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814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B4306C-9576-44A6-BE3E-BF3FD4D827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20960-7B39-49C3-A27C-C347D0D26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8A37B-9929-41FE-9BB2-3DBB3F34A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18A-9A3F-4655-827F-FA0EB5DEA3AA}" type="datetimeFigureOut">
              <a:rPr lang="en-ZA" smtClean="0"/>
              <a:t>05/04/2022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71708-74AC-415B-AC76-B3A1BF96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9A88-CC5C-42D2-90B7-EC110636D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74C-784B-4B51-915C-77E0B541519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2013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74E74-7A83-435E-904F-A2CA88D0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1AE6A-3F08-4C30-B87B-C3ABFFF72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74AD5-DCEC-442B-8A6E-9ECBE1FC9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18A-9A3F-4655-827F-FA0EB5DEA3AA}" type="datetimeFigureOut">
              <a:rPr lang="en-ZA" smtClean="0"/>
              <a:t>05/04/2022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C3644-83B4-4EC6-A5F7-F6C25FBAC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54C29-B285-47F5-B097-747996047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74C-784B-4B51-915C-77E0B541519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3876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407E0-D27F-4A05-8388-C1E950A5F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8CBA3-9B37-4891-A505-F6F89D8CD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04FD9-99B3-40E2-9A56-11265981D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18A-9A3F-4655-827F-FA0EB5DEA3AA}" type="datetimeFigureOut">
              <a:rPr lang="en-ZA" smtClean="0"/>
              <a:t>05/04/2022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DAD6C-F935-4B0F-AC98-DA89FC686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ED379-CBC4-4331-8E1E-F984CBE97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74C-784B-4B51-915C-77E0B541519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990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CA74A-9756-40BE-998A-52379E087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D6602-E476-4329-AC9D-8DE09A03EE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29BE5-FF39-46FA-831A-8AD16492C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0C09-4646-41D9-9521-41A49C481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18A-9A3F-4655-827F-FA0EB5DEA3AA}" type="datetimeFigureOut">
              <a:rPr lang="en-ZA" smtClean="0"/>
              <a:t>05/04/2022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3FB4D-4423-4C6F-8C56-8312B9589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D63A4-C286-4FDD-AE89-D48DF23EE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74C-784B-4B51-915C-77E0B541519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539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986F-2061-4AC5-9121-A00130193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1D38A-0231-4CDB-88EA-BD2C53BF2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50F463-64F5-4762-866F-6D951E9584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13FCED-171F-407D-88B6-93F5D7F932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9B15C-9AF5-4445-A5FB-9EBD86E3A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01E908-64B3-4D34-931E-7151DF220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18A-9A3F-4655-827F-FA0EB5DEA3AA}" type="datetimeFigureOut">
              <a:rPr lang="en-ZA" smtClean="0"/>
              <a:t>05/04/2022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C24D2A-0EB5-47FD-9B9C-43B01FF32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34235C-237C-4F73-A090-27DA67990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74C-784B-4B51-915C-77E0B541519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2504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863E4-F756-4896-99BC-B129BF601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32ED92-259A-4511-BD18-281CF8572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18A-9A3F-4655-827F-FA0EB5DEA3AA}" type="datetimeFigureOut">
              <a:rPr lang="en-ZA" smtClean="0"/>
              <a:t>05/04/2022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5CC55-5D61-4F11-A7D5-A6D70F3AA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32F37-D4BE-49D7-9135-C27A960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74C-784B-4B51-915C-77E0B541519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8544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E31F8D-B361-4A35-BF70-15624131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18A-9A3F-4655-827F-FA0EB5DEA3AA}" type="datetimeFigureOut">
              <a:rPr lang="en-ZA" smtClean="0"/>
              <a:t>05/04/2022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FB55A3-B7E6-46D9-B2B7-247541440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4FF7D-26A9-4F7D-A639-918FA493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74C-784B-4B51-915C-77E0B541519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8560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55027-3FAF-40E1-B24E-3225EB5E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558F2-810A-4047-B843-CC1D95A01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04CDD-4B3F-430F-82CC-98937BA34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F768E-FA71-4C2E-82B8-AC268148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18A-9A3F-4655-827F-FA0EB5DEA3AA}" type="datetimeFigureOut">
              <a:rPr lang="en-ZA" smtClean="0"/>
              <a:t>05/04/2022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4E8E1-7263-476C-A847-6D5D44535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427C2-64AB-42C4-8C75-1A1ADE8E4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74C-784B-4B51-915C-77E0B541519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238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57406-7200-4B98-9830-5C44BF95C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0E9FDF-F278-420E-A94E-EF7D94271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6276BE-DB37-423F-8256-B5530CF50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26323-D561-4443-8944-82F3F3BEE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18A-9A3F-4655-827F-FA0EB5DEA3AA}" type="datetimeFigureOut">
              <a:rPr lang="en-ZA" smtClean="0"/>
              <a:t>05/04/2022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62B86-A4BC-4D64-B20D-D80C40015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27319-E3EA-4D37-867A-1CCFA554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74C-784B-4B51-915C-77E0B541519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712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58B8E9-69F3-4C68-B3F0-936BB447C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F847-DAE0-49BE-9C67-996ED2CDC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FB42C-795F-4756-9B58-3C58875C4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F18A-9A3F-4655-827F-FA0EB5DEA3AA}" type="datetimeFigureOut">
              <a:rPr lang="en-ZA" smtClean="0"/>
              <a:t>05/04/2022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B2790-4DE9-4EF8-ABCE-396592E86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6442E-C2EF-48B9-A05E-521BC1277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A274C-784B-4B51-915C-77E0B541519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103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531D6E7-317D-42C5-B312-F7960A9ED07C}"/>
              </a:ext>
            </a:extLst>
          </p:cNvPr>
          <p:cNvGrpSpPr/>
          <p:nvPr/>
        </p:nvGrpSpPr>
        <p:grpSpPr>
          <a:xfrm>
            <a:off x="2647666" y="3421049"/>
            <a:ext cx="6933062" cy="1290182"/>
            <a:chOff x="2647666" y="3421049"/>
            <a:chExt cx="6933062" cy="1290182"/>
          </a:xfrm>
          <a:solidFill>
            <a:schemeClr val="bg2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E367452-9D93-4774-B797-C881661FD40D}"/>
                </a:ext>
              </a:extLst>
            </p:cNvPr>
            <p:cNvSpPr/>
            <p:nvPr/>
          </p:nvSpPr>
          <p:spPr>
            <a:xfrm>
              <a:off x="2647666" y="3429000"/>
              <a:ext cx="6933062" cy="127947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B8222F8-A741-4146-8B1D-988659DF9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5156" y="3421049"/>
              <a:ext cx="1278109" cy="1278109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7" name="Picture 6" descr="A picture containing map&#10;&#10;Description automatically generated">
              <a:extLst>
                <a:ext uri="{FF2B5EF4-FFF2-40B4-BE49-F238E27FC236}">
                  <a16:creationId xmlns:a16="http://schemas.microsoft.com/office/drawing/2014/main" id="{E3E2DBA1-A070-42F9-91BA-508C472BDA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8734" y="3433120"/>
              <a:ext cx="1278111" cy="1278111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0F778DE-B188-46A6-ACA5-912399A750D7}"/>
                </a:ext>
              </a:extLst>
            </p:cNvPr>
            <p:cNvSpPr txBox="1"/>
            <p:nvPr/>
          </p:nvSpPr>
          <p:spPr>
            <a:xfrm>
              <a:off x="4171896" y="3552271"/>
              <a:ext cx="3903260" cy="101566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2400" b="1" u="sng" dirty="0"/>
                <a:t>BioBlitz dates for 2022</a:t>
              </a:r>
            </a:p>
            <a:p>
              <a:pPr algn="ctr"/>
              <a:r>
                <a:rPr lang="en-ZA" dirty="0"/>
                <a:t>City Nature Challenge 29 April – 2 May</a:t>
              </a:r>
            </a:p>
            <a:p>
              <a:pPr algn="ctr"/>
              <a:r>
                <a:rPr lang="en-ZA" dirty="0"/>
                <a:t>Great Southern BioBlitz 28 – 31 October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2770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Parsons</dc:creator>
  <cp:lastModifiedBy>Roger Parsons</cp:lastModifiedBy>
  <cp:revision>1</cp:revision>
  <dcterms:created xsi:type="dcterms:W3CDTF">2022-04-05T14:29:36Z</dcterms:created>
  <dcterms:modified xsi:type="dcterms:W3CDTF">2022-04-05T14:30:26Z</dcterms:modified>
</cp:coreProperties>
</file>