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>
        <p:scale>
          <a:sx n="59" d="100"/>
          <a:sy n="59" d="100"/>
        </p:scale>
        <p:origin x="-918" y="-1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E3AB-C45A-46F4-B150-74A3B089D463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E016-AF37-43E5-8219-25C1B400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4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E3AB-C45A-46F4-B150-74A3B089D463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E016-AF37-43E5-8219-25C1B400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E3AB-C45A-46F4-B150-74A3B089D463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E016-AF37-43E5-8219-25C1B400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8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E3AB-C45A-46F4-B150-74A3B089D463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E016-AF37-43E5-8219-25C1B400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4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E3AB-C45A-46F4-B150-74A3B089D463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E016-AF37-43E5-8219-25C1B400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0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E3AB-C45A-46F4-B150-74A3B089D463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E016-AF37-43E5-8219-25C1B400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7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E3AB-C45A-46F4-B150-74A3B089D463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E016-AF37-43E5-8219-25C1B400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0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E3AB-C45A-46F4-B150-74A3B089D463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E016-AF37-43E5-8219-25C1B400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6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E3AB-C45A-46F4-B150-74A3B089D463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E016-AF37-43E5-8219-25C1B400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2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E3AB-C45A-46F4-B150-74A3B089D463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E016-AF37-43E5-8219-25C1B400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2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E3AB-C45A-46F4-B150-74A3B089D463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CE016-AF37-43E5-8219-25C1B400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4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1E3AB-C45A-46F4-B150-74A3B089D463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CE016-AF37-43E5-8219-25C1B400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6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Leopards of </a:t>
            </a:r>
            <a:r>
              <a:rPr lang="en-US" dirty="0" err="1" smtClean="0"/>
              <a:t>Rooiels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Wolfgang Steinbach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51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32" y="0"/>
            <a:ext cx="9930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9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53" y="0"/>
            <a:ext cx="8906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53" y="50700"/>
            <a:ext cx="8840650" cy="680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53" y="0"/>
            <a:ext cx="8906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0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53" y="40783"/>
            <a:ext cx="8853529" cy="681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4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53" y="0"/>
            <a:ext cx="8906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58" y="0"/>
            <a:ext cx="8884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71" y="42473"/>
            <a:ext cx="8829832" cy="681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11" y="0"/>
            <a:ext cx="89209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2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71" y="1"/>
            <a:ext cx="8884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64" y="115910"/>
            <a:ext cx="8559498" cy="66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880" y="-12880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233" y="-1"/>
            <a:ext cx="1220774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270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</Words>
  <Application>Microsoft Office PowerPoint</Application>
  <PresentationFormat>Custom</PresentationFormat>
  <Paragraphs>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Leopards of Rooiels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Leopards of Rooiels</dc:title>
  <dc:creator>Kevin Phillips</dc:creator>
  <cp:lastModifiedBy>RE</cp:lastModifiedBy>
  <cp:revision>9</cp:revision>
  <dcterms:created xsi:type="dcterms:W3CDTF">2018-04-25T18:17:21Z</dcterms:created>
  <dcterms:modified xsi:type="dcterms:W3CDTF">2018-05-15T10:38:39Z</dcterms:modified>
</cp:coreProperties>
</file>