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017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65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670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598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815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597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945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69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71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829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989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7220-4AC2-4A00-AFF0-292EA5D1C4E8}" type="datetimeFigureOut">
              <a:rPr lang="en-ZA" smtClean="0"/>
              <a:t>2022/12/29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6B2B-4651-4E84-B591-D1D5A0CA89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877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AGENDA – RERA AGM 2022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Opening </a:t>
            </a:r>
            <a:r>
              <a:rPr lang="en-ZA" dirty="0"/>
              <a:t>and welcome</a:t>
            </a:r>
          </a:p>
          <a:p>
            <a:r>
              <a:rPr lang="en-ZA" sz="3500" dirty="0"/>
              <a:t>Address by the Ward 10 Councillor, </a:t>
            </a:r>
            <a:r>
              <a:rPr lang="en-ZA" sz="3500" dirty="0" smtClean="0"/>
              <a:t>Ms </a:t>
            </a:r>
            <a:r>
              <a:rPr lang="en-ZA" sz="3500" dirty="0"/>
              <a:t>Theresa Els</a:t>
            </a:r>
            <a:r>
              <a:rPr lang="en-ZA" dirty="0"/>
              <a:t> </a:t>
            </a:r>
          </a:p>
          <a:p>
            <a:r>
              <a:rPr lang="en-ZA" dirty="0"/>
              <a:t>Apologies </a:t>
            </a:r>
          </a:p>
          <a:p>
            <a:r>
              <a:rPr lang="en-ZA" dirty="0"/>
              <a:t>Acceptance of Previous Minutes </a:t>
            </a:r>
          </a:p>
          <a:p>
            <a:r>
              <a:rPr lang="en-ZA" dirty="0"/>
              <a:t>Financial Report </a:t>
            </a:r>
          </a:p>
          <a:p>
            <a:r>
              <a:rPr lang="en-ZA" dirty="0"/>
              <a:t>Annual Report</a:t>
            </a:r>
          </a:p>
          <a:p>
            <a:r>
              <a:rPr lang="en-ZA" dirty="0"/>
              <a:t>Any other business</a:t>
            </a:r>
          </a:p>
          <a:p>
            <a:r>
              <a:rPr lang="en-ZA" dirty="0" smtClean="0"/>
              <a:t>Election</a:t>
            </a:r>
            <a:r>
              <a:rPr lang="en-ZA" dirty="0"/>
              <a:t> of committee for 202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014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AGENDA – RERA AGM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– RERA AGM 2022</dc:title>
  <dc:creator>RE</dc:creator>
  <cp:lastModifiedBy>RE</cp:lastModifiedBy>
  <cp:revision>1</cp:revision>
  <dcterms:created xsi:type="dcterms:W3CDTF">2022-12-29T17:48:25Z</dcterms:created>
  <dcterms:modified xsi:type="dcterms:W3CDTF">2022-12-29T17:50:01Z</dcterms:modified>
</cp:coreProperties>
</file>